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Play" pitchFamily="2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4294967295"/>
          </p:nvPr>
        </p:nvSpPr>
        <p:spPr>
          <a:xfrm>
            <a:off x="6611900" y="1825625"/>
            <a:ext cx="5148600" cy="21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Título de la comunicación:</a:t>
            </a:r>
            <a:endParaRPr sz="3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………………………………………………………………………………</a:t>
            </a:r>
            <a:r>
              <a:rPr lang="es-ES" sz="30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Instrucciones para descargar siguiente página</a:t>
            </a:r>
            <a:endParaRPr sz="3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4294967295"/>
          </p:nvPr>
        </p:nvSpPr>
        <p:spPr>
          <a:xfrm>
            <a:off x="6611900" y="4134950"/>
            <a:ext cx="5148600" cy="14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Nombre y Apellidos (Universidad)</a:t>
            </a:r>
            <a:endParaRPr sz="2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lvl="0" indent="-50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Nombre y Apellidos (Universidad)</a:t>
            </a:r>
            <a:endParaRPr sz="2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lvl="0" indent="-50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Nombre y Apellidos (Universidad)</a:t>
            </a:r>
            <a:endParaRPr sz="2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lvl="0" indent="-50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Nombre y Apellidos (Universidad)</a:t>
            </a:r>
            <a:endParaRPr sz="2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chemeClr val="lt1"/>
              </a:solidFill>
            </a:endParaRPr>
          </a:p>
        </p:txBody>
      </p:sp>
      <p:pic>
        <p:nvPicPr>
          <p:cNvPr id="93" name="Google Shape;93;p14" descr="a red speech bubble with a heart and numbers 74 and 10 (proporcionado por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0100" y="500050"/>
            <a:ext cx="3021550" cy="10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Macintosh PowerPoint</Application>
  <PresentationFormat>Panorámica</PresentationFormat>
  <Paragraphs>6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Play</vt:lpstr>
      <vt:lpstr>Arial</vt:lpstr>
      <vt:lpstr>Georgia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Eva Hernández Martínez</cp:lastModifiedBy>
  <cp:revision>1</cp:revision>
  <dcterms:modified xsi:type="dcterms:W3CDTF">2026-03-21T09:02:18Z</dcterms:modified>
</cp:coreProperties>
</file>